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950" r:id="rId2"/>
    <p:sldId id="1344" r:id="rId3"/>
    <p:sldId id="670" r:id="rId4"/>
    <p:sldId id="671" r:id="rId5"/>
    <p:sldId id="672" r:id="rId6"/>
    <p:sldId id="673" r:id="rId7"/>
    <p:sldId id="674" r:id="rId8"/>
    <p:sldId id="675" r:id="rId9"/>
    <p:sldId id="676" r:id="rId10"/>
    <p:sldId id="1257" r:id="rId11"/>
    <p:sldId id="332" r:id="rId12"/>
    <p:sldId id="454" r:id="rId13"/>
    <p:sldId id="455" r:id="rId14"/>
    <p:sldId id="457" r:id="rId15"/>
    <p:sldId id="456" r:id="rId16"/>
    <p:sldId id="463" r:id="rId17"/>
    <p:sldId id="458" r:id="rId18"/>
    <p:sldId id="459" r:id="rId19"/>
    <p:sldId id="460" r:id="rId20"/>
    <p:sldId id="461" r:id="rId21"/>
    <p:sldId id="462" r:id="rId22"/>
    <p:sldId id="464" r:id="rId23"/>
    <p:sldId id="1346" r:id="rId24"/>
    <p:sldId id="1350" r:id="rId25"/>
    <p:sldId id="1351" r:id="rId26"/>
    <p:sldId id="467" r:id="rId27"/>
    <p:sldId id="1345" r:id="rId28"/>
    <p:sldId id="1347" r:id="rId29"/>
    <p:sldId id="1348" r:id="rId30"/>
    <p:sldId id="1239" r:id="rId31"/>
    <p:sldId id="1349" r:id="rId32"/>
    <p:sldId id="1241" r:id="rId33"/>
    <p:sldId id="1242" r:id="rId34"/>
    <p:sldId id="954" r:id="rId35"/>
    <p:sldId id="1240" r:id="rId36"/>
    <p:sldId id="1335" r:id="rId37"/>
    <p:sldId id="256" r:id="rId38"/>
    <p:sldId id="257" r:id="rId39"/>
    <p:sldId id="1237" r:id="rId40"/>
    <p:sldId id="1238" r:id="rId41"/>
    <p:sldId id="1336" r:id="rId42"/>
    <p:sldId id="1281" r:id="rId43"/>
    <p:sldId id="1339" r:id="rId44"/>
    <p:sldId id="946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344"/>
            <p14:sldId id="670"/>
            <p14:sldId id="671"/>
            <p14:sldId id="672"/>
            <p14:sldId id="673"/>
            <p14:sldId id="674"/>
            <p14:sldId id="675"/>
            <p14:sldId id="676"/>
            <p14:sldId id="1257"/>
            <p14:sldId id="332"/>
            <p14:sldId id="454"/>
            <p14:sldId id="455"/>
            <p14:sldId id="457"/>
            <p14:sldId id="456"/>
            <p14:sldId id="463"/>
            <p14:sldId id="458"/>
            <p14:sldId id="459"/>
            <p14:sldId id="460"/>
            <p14:sldId id="461"/>
            <p14:sldId id="462"/>
            <p14:sldId id="464"/>
            <p14:sldId id="1346"/>
            <p14:sldId id="1350"/>
            <p14:sldId id="1351"/>
            <p14:sldId id="467"/>
            <p14:sldId id="1345"/>
            <p14:sldId id="1347"/>
            <p14:sldId id="1348"/>
            <p14:sldId id="1239"/>
            <p14:sldId id="1349"/>
            <p14:sldId id="1241"/>
            <p14:sldId id="1242"/>
            <p14:sldId id="954"/>
            <p14:sldId id="1240"/>
            <p14:sldId id="1335"/>
            <p14:sldId id="256"/>
            <p14:sldId id="257"/>
            <p14:sldId id="1237"/>
            <p14:sldId id="1238"/>
            <p14:sldId id="1336"/>
            <p14:sldId id="1281"/>
            <p14:sldId id="1339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54" autoAdjust="0"/>
    <p:restoredTop sz="82242" autoAdjust="0"/>
  </p:normalViewPr>
  <p:slideViewPr>
    <p:cSldViewPr>
      <p:cViewPr varScale="1">
        <p:scale>
          <a:sx n="84" d="100"/>
          <a:sy n="84" d="100"/>
        </p:scale>
        <p:origin x="2208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eg>
</file>

<file path=ppt/media/image11.png>
</file>

<file path=ppt/media/image12.png>
</file>

<file path=ppt/media/image13.jpeg>
</file>

<file path=ppt/media/image2.jpeg>
</file>

<file path=ppt/media/image3.jpe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16/08/2025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29A20-9022-A5C3-341A-3FC67A15D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4BBB2F-AD4B-268A-C5D5-17B74EEEFA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A550FD-7ADF-A0C2-959D-FA8546C9F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8267E-C2C4-DD5A-AAA9-9A612E975E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6086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3FA94-8959-6C07-FF2B-80E872845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CA0FB3-8EBC-E962-B466-B703100B6C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F6858-2934-D8C8-FBCD-0FA375E6BE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DF5AFF-A0C0-E312-F31D-AD2B55AC47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502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D4FBD8-1478-DDC5-D89D-121149638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BC60A8-8683-3CB2-C9B2-BEAE77E2EE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264D56-0E09-4CCA-1ACA-3FD2A06B8F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D26CC-09D7-CB2C-1064-8286826ED7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597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504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10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766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45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850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16/08/2025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  17th August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0D405-A673-98B0-2A90-941F54D01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2313-F7B9-33C1-6128-D7251810FB60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8BED3C-0D2A-7269-76DA-4DCEE5AE1D0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F08DAC4-09A4-35E3-DC09-128FF55C7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527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Bless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7206380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Brooke Ligertwood | Cody Carnes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2023 Brandon Lake Music; Brooke Ligertwood Designee; Capitol CMG Paragon; Writer's Roof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Blessed are those who run to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place their hope and confidence in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won’t forsake them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Blessed are those who seek His face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bend their knee and fix their gaze on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They won’t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6323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1/11</a:t>
            </a:r>
          </a:p>
        </p:txBody>
      </p:sp>
    </p:spTree>
    <p:extLst>
      <p:ext uri="{BB962C8B-B14F-4D97-AF65-F5344CB8AC3E}">
        <p14:creationId xmlns:p14="http://schemas.microsoft.com/office/powerpoint/2010/main" val="663203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728838-C0FA-C339-E16F-5A439F077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ED7BE0D-C14E-5761-2D6B-4757AD653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1770E6-11E5-F766-740C-162EB63DC923}"/>
              </a:ext>
            </a:extLst>
          </p:cNvPr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2/11</a:t>
            </a:r>
          </a:p>
        </p:txBody>
      </p:sp>
    </p:spTree>
    <p:extLst>
      <p:ext uri="{BB962C8B-B14F-4D97-AF65-F5344CB8AC3E}">
        <p14:creationId xmlns:p14="http://schemas.microsoft.com/office/powerpoint/2010/main" val="566770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91D09-9D12-9403-DF28-2FE616D1D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14DE41F-6BDC-916A-4205-946750AC8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Blessed are those who walk with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Whose hearts are set on pilgrimage with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They’ll see His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Blessed are those who die to live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Whose joy it is to give it all for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for Him only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all for Your glory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932DDC-277B-2BB1-0C21-7244B3A977BF}"/>
              </a:ext>
            </a:extLst>
          </p:cNvPr>
          <p:cNvSpPr txBox="1"/>
          <p:nvPr/>
        </p:nvSpPr>
        <p:spPr>
          <a:xfrm>
            <a:off x="823589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3/11</a:t>
            </a:r>
          </a:p>
        </p:txBody>
      </p:sp>
    </p:spTree>
    <p:extLst>
      <p:ext uri="{BB962C8B-B14F-4D97-AF65-F5344CB8AC3E}">
        <p14:creationId xmlns:p14="http://schemas.microsoft.com/office/powerpoint/2010/main" val="515809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22C2C-E618-61BF-ECFE-D59B2753A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7E489CD-C977-1727-092F-F14A4A904E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04607E-DCA5-A65C-5199-EDDE102ACFCC}"/>
              </a:ext>
            </a:extLst>
          </p:cNvPr>
          <p:cNvSpPr txBox="1"/>
          <p:nvPr/>
        </p:nvSpPr>
        <p:spPr>
          <a:xfrm>
            <a:off x="8388424" y="24046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4/11</a:t>
            </a:r>
          </a:p>
        </p:txBody>
      </p:sp>
    </p:spTree>
    <p:extLst>
      <p:ext uri="{BB962C8B-B14F-4D97-AF65-F5344CB8AC3E}">
        <p14:creationId xmlns:p14="http://schemas.microsoft.com/office/powerpoint/2010/main" val="1751724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635DE3-B274-AD1D-AE88-87F4B67AC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6D3780D-19B1-910F-F5F8-88D5FE262C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bring your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you’ve known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up your holy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E3C34B-3718-CFCC-62E1-1B6B320144BA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5/11</a:t>
            </a:r>
          </a:p>
        </p:txBody>
      </p:sp>
    </p:spTree>
    <p:extLst>
      <p:ext uri="{BB962C8B-B14F-4D97-AF65-F5344CB8AC3E}">
        <p14:creationId xmlns:p14="http://schemas.microsoft.com/office/powerpoint/2010/main" val="1067192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7E5BD-2125-1602-8408-6B7C49A7F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4E3E246-0DAD-2C25-CFA4-502E18F8B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in the sanctuary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in the fields of plenty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in the darkest valley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5447DD-4F98-9272-756F-80E83EFECD35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6/11</a:t>
            </a:r>
          </a:p>
        </p:txBody>
      </p:sp>
    </p:spTree>
    <p:extLst>
      <p:ext uri="{BB962C8B-B14F-4D97-AF65-F5344CB8AC3E}">
        <p14:creationId xmlns:p14="http://schemas.microsoft.com/office/powerpoint/2010/main" val="36640347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0FC65F-6319-1DB6-E282-44C4E8ED7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196B40A-4576-5E12-B95E-67B87AD66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when my hands are empty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with a praise that costs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when nobody’s watching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F13681-1347-A03E-CCDC-4AD17D4D0939}"/>
              </a:ext>
            </a:extLst>
          </p:cNvPr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7/11</a:t>
            </a:r>
          </a:p>
        </p:txBody>
      </p:sp>
    </p:spTree>
    <p:extLst>
      <p:ext uri="{BB962C8B-B14F-4D97-AF65-F5344CB8AC3E}">
        <p14:creationId xmlns:p14="http://schemas.microsoft.com/office/powerpoint/2010/main" val="1691035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0C18D-98C9-AEDA-F90F-C4266ADC1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2AE24CE-6ADE-B2DE-EAAD-DCD1859E9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when the weapon’s forming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when the walls are falling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</a:t>
            </a:r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He goes before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FD1BAD-6226-C339-2A9E-473F9BE02B66}"/>
              </a:ext>
            </a:extLst>
          </p:cNvPr>
          <p:cNvSpPr txBox="1"/>
          <p:nvPr/>
        </p:nvSpPr>
        <p:spPr>
          <a:xfrm>
            <a:off x="8388424" y="-3388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8/11</a:t>
            </a:r>
          </a:p>
        </p:txBody>
      </p:sp>
    </p:spTree>
    <p:extLst>
      <p:ext uri="{BB962C8B-B14F-4D97-AF65-F5344CB8AC3E}">
        <p14:creationId xmlns:p14="http://schemas.microsoft.com/office/powerpoint/2010/main" val="4003699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7EE59-AEF4-2B1F-1753-F91D0594B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1780-0E72-03DB-C8E6-0DB3005A7F2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3EDE965-BA49-88AB-EAC0-AD5F11FEA314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AF7BB691-865E-E766-677C-5C05A88B2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955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6869D-6CAD-9EF3-01FD-12974F768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754CEE4-344C-B59C-C736-F69525F02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for He holds the </a:t>
            </a:r>
            <a:r>
              <a:rPr lang="en-GB" sz="3600" dirty="0" err="1">
                <a:solidFill>
                  <a:schemeClr val="bg1"/>
                </a:solidFill>
              </a:rPr>
              <a:t>vict’ry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Bless God for He’s always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for He’s always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3F334A-8846-181A-4AE4-F9CC335A2A80}"/>
              </a:ext>
            </a:extLst>
          </p:cNvPr>
          <p:cNvSpPr txBox="1"/>
          <p:nvPr/>
        </p:nvSpPr>
        <p:spPr>
          <a:xfrm>
            <a:off x="8194495" y="0"/>
            <a:ext cx="914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9/11</a:t>
            </a:r>
          </a:p>
        </p:txBody>
      </p:sp>
    </p:spTree>
    <p:extLst>
      <p:ext uri="{BB962C8B-B14F-4D97-AF65-F5344CB8AC3E}">
        <p14:creationId xmlns:p14="http://schemas.microsoft.com/office/powerpoint/2010/main" val="1831830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750AD-7CEE-59A1-0EB0-8DE0AD517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FF509A7-119E-C55B-8F57-AB7A39A23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62C56-5CB3-0CDD-257D-EE027C825571}"/>
              </a:ext>
            </a:extLst>
          </p:cNvPr>
          <p:cNvSpPr txBox="1"/>
          <p:nvPr/>
        </p:nvSpPr>
        <p:spPr>
          <a:xfrm>
            <a:off x="8316416" y="-14818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10/11</a:t>
            </a:r>
          </a:p>
        </p:txBody>
      </p:sp>
    </p:spTree>
    <p:extLst>
      <p:ext uri="{BB962C8B-B14F-4D97-AF65-F5344CB8AC3E}">
        <p14:creationId xmlns:p14="http://schemas.microsoft.com/office/powerpoint/2010/main" val="4366683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6C53B-89CB-7F86-910D-C415B9216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D72D447-60A1-09D4-6F36-219D95EAC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bring your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you’ve known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up your holy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D5EB7-C08C-4F9A-5954-6BC8445A9047}"/>
              </a:ext>
            </a:extLst>
          </p:cNvPr>
          <p:cNvSpPr txBox="1"/>
          <p:nvPr/>
        </p:nvSpPr>
        <p:spPr>
          <a:xfrm>
            <a:off x="8172400" y="19472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11/11</a:t>
            </a:r>
          </a:p>
        </p:txBody>
      </p:sp>
    </p:spTree>
    <p:extLst>
      <p:ext uri="{BB962C8B-B14F-4D97-AF65-F5344CB8AC3E}">
        <p14:creationId xmlns:p14="http://schemas.microsoft.com/office/powerpoint/2010/main" val="29855074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38026-7B60-2B5B-49D4-591F8E77B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A24ADCD-5BE1-B277-597A-EA79A27EA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bless Your Name in the morning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bless Your  Name in the evening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bless Your Name in the morning</a:t>
            </a:r>
          </a:p>
          <a:p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D2D013-6D6D-7815-0331-BED7F26EBFB4}"/>
              </a:ext>
            </a:extLst>
          </p:cNvPr>
          <p:cNvSpPr txBox="1"/>
          <p:nvPr/>
        </p:nvSpPr>
        <p:spPr>
          <a:xfrm>
            <a:off x="8172400" y="19472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5421863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A06E7F-0367-B736-3EA8-EABDE4A67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1A666BD-5E30-F8A3-BEF7-27293DDDCD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A529A-FF6F-0869-8667-5D75E89707AA}"/>
              </a:ext>
            </a:extLst>
          </p:cNvPr>
          <p:cNvSpPr txBox="1"/>
          <p:nvPr/>
        </p:nvSpPr>
        <p:spPr>
          <a:xfrm>
            <a:off x="8316416" y="-14818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2116246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A62593-E898-FA18-64E2-D4B9441D65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A0767CF-E1FA-C4F7-3F01-C6BAA34C9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bring your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you’ve known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up your holy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2E857B-2168-B865-F97A-74087DA85F62}"/>
              </a:ext>
            </a:extLst>
          </p:cNvPr>
          <p:cNvSpPr txBox="1"/>
          <p:nvPr/>
        </p:nvSpPr>
        <p:spPr>
          <a:xfrm>
            <a:off x="8172400" y="19472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3602746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Lift your voice and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'Cos there is no one like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our King  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80499-19F2-51DA-12D4-81510392D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67C4F-886C-ACC0-6ACB-F821E8CAB356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3D0104D-3B78-CF70-57A8-CF97D4343691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EED4114-9A66-AF25-11CE-9AD687269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34126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Make Room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7122057</a:t>
            </a:r>
          </a:p>
          <a:p>
            <a:r>
              <a:rPr lang="en-GB" sz="1200" dirty="0">
                <a:solidFill>
                  <a:schemeClr val="bg1"/>
                </a:solidFill>
              </a:rPr>
              <a:t>Evelyn </a:t>
            </a:r>
            <a:r>
              <a:rPr lang="en-GB" sz="1200" dirty="0" err="1">
                <a:solidFill>
                  <a:schemeClr val="bg1"/>
                </a:solidFill>
              </a:rPr>
              <a:t>Heideriqui</a:t>
            </a:r>
            <a:r>
              <a:rPr lang="en-GB" sz="1200" dirty="0">
                <a:solidFill>
                  <a:schemeClr val="bg1"/>
                </a:solidFill>
              </a:rPr>
              <a:t> | Josh Farro | Lucas </a:t>
            </a:r>
            <a:r>
              <a:rPr lang="en-GB" sz="1200" dirty="0" err="1">
                <a:solidFill>
                  <a:schemeClr val="bg1"/>
                </a:solidFill>
              </a:rPr>
              <a:t>Cortazio</a:t>
            </a:r>
            <a:r>
              <a:rPr lang="en-GB" sz="1200" dirty="0">
                <a:solidFill>
                  <a:schemeClr val="bg1"/>
                </a:solidFill>
              </a:rPr>
              <a:t> | Rebekah White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2018 A New Song For A New Day Music; Community Music Songs; Curb Songs; Father of Lights Publishing; Mike Curb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721239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Here is where I lay it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burden every crown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is where I lay it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lie and every doubt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114314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God </a:t>
            </a:r>
            <a:r>
              <a:rPr lang="en-GB" sz="6600" dirty="0">
                <a:solidFill>
                  <a:srgbClr val="00A3E0"/>
                </a:solidFill>
                <a:latin typeface="akagi_probook"/>
              </a:rPr>
              <a:t>Is For Us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7121853</a:t>
            </a:r>
          </a:p>
          <a:p>
            <a:r>
              <a:rPr lang="en-GB" sz="1200" dirty="0">
                <a:solidFill>
                  <a:schemeClr val="bg1"/>
                </a:solidFill>
              </a:rPr>
              <a:t>James Ferguson | James </a:t>
            </a:r>
            <a:r>
              <a:rPr lang="en-GB" sz="1200" dirty="0" err="1">
                <a:solidFill>
                  <a:schemeClr val="bg1"/>
                </a:solidFill>
              </a:rPr>
              <a:t>Tealy</a:t>
            </a:r>
            <a:r>
              <a:rPr lang="en-GB" sz="1200" dirty="0">
                <a:solidFill>
                  <a:schemeClr val="bg1"/>
                </a:solidFill>
              </a:rPr>
              <a:t> | Jesse Reeves | Jonny Robinson | Michael Farren | Rich Thompson | </a:t>
            </a:r>
            <a:r>
              <a:rPr lang="en-GB" sz="1200" dirty="0" err="1">
                <a:solidFill>
                  <a:schemeClr val="bg1"/>
                </a:solidFill>
              </a:rPr>
              <a:t>Tiarne</a:t>
            </a:r>
            <a:r>
              <a:rPr lang="en-GB" sz="1200" dirty="0">
                <a:solidFill>
                  <a:schemeClr val="bg1"/>
                </a:solidFill>
              </a:rPr>
              <a:t> Tranter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2018 BEC Worship; </a:t>
            </a:r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Music; </a:t>
            </a:r>
            <a:r>
              <a:rPr lang="en-GB" sz="1200" dirty="0" err="1">
                <a:solidFill>
                  <a:schemeClr val="bg1"/>
                </a:solidFill>
              </a:rPr>
              <a:t>CityAlight</a:t>
            </a:r>
            <a:r>
              <a:rPr lang="en-GB" sz="1200" dirty="0">
                <a:solidFill>
                  <a:schemeClr val="bg1"/>
                </a:solidFill>
              </a:rPr>
              <a:t> Music; Farren Love And War Publishing; Integrity's Alleluia! Music; My </a:t>
            </a:r>
            <a:r>
              <a:rPr lang="en-GB" sz="1200" dirty="0" err="1">
                <a:solidFill>
                  <a:schemeClr val="bg1"/>
                </a:solidFill>
              </a:rPr>
              <a:t>Eleiht</a:t>
            </a:r>
            <a:r>
              <a:rPr lang="en-GB" sz="1200" dirty="0">
                <a:solidFill>
                  <a:schemeClr val="bg1"/>
                </a:solidFill>
              </a:rPr>
              <a:t> Songs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95A36-BBFC-5E4A-3C78-61FB77FCB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666CE-8F41-3DDB-321D-CD79FD7F4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704C2B-362B-3D71-19FF-477A8615B492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3461645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4D6F4-E586-32D8-81E5-DD222EC395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ABAFD91-D620-2C50-B3C5-606A2B51A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Shake up the ground of all my tradition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Break down the walls of all my religion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way is better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way is better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3F450E-3BFE-F25A-4BEB-AE68CCD254C1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3304493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BB2BE-7684-C382-8EBE-CE60825F88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5CEAE7F-605D-7892-3434-CB078C80A2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5A5DB1-DB6E-C270-BBAD-7D232832332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2425565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78CB4-55A0-FEDF-1FDD-ABF5DFCCD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8D192E5-99CF-799C-FDC6-535EFA3FEB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Here is where I lay it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all I'm chasing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D28AA8-5A9A-03CA-DD47-A9FF4B82993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447939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6767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BC8FDC-12EC-CBD1-45CF-173EDB414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484" y="0"/>
            <a:ext cx="4851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4390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9E4C46-BB74-6F4A-AD8A-B537AD593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041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2276872"/>
            <a:ext cx="4189312" cy="581621"/>
          </a:xfrm>
        </p:spPr>
        <p:txBody>
          <a:bodyPr>
            <a:noAutofit/>
          </a:bodyPr>
          <a:lstStyle/>
          <a:p>
            <a:pPr algn="l"/>
            <a:r>
              <a:rPr lang="en-GB" sz="40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94362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8/16/2025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38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1541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  <p:extLst>
      <p:ext uri="{BB962C8B-B14F-4D97-AF65-F5344CB8AC3E}">
        <p14:creationId xmlns:p14="http://schemas.microsoft.com/office/powerpoint/2010/main" val="1125561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won't fear the battle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won't fear the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will walk the Valley with You by our side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go before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lead the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have found a refuge only You can save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650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A2B91-52AD-4B3D-E4FB-AA50C9C8F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1627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069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530792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us all the days of our lives, and we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57545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 when I stumble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I fall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I turn back still Your love is sure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not abandon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not forsake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cheer me onward with never ending grace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46011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428251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Neither height nor depth can separate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Hell and death will not defeat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who gave His Son to free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Holds me in His love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817583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1925957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4318</TotalTime>
  <Words>1209</Words>
  <Application>Microsoft Office PowerPoint</Application>
  <PresentationFormat>On-screen Show (4:3)</PresentationFormat>
  <Paragraphs>208</Paragraphs>
  <Slides>44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Storm Walker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151</cp:revision>
  <dcterms:created xsi:type="dcterms:W3CDTF">2024-09-27T16:56:29Z</dcterms:created>
  <dcterms:modified xsi:type="dcterms:W3CDTF">2025-08-16T17:31:37Z</dcterms:modified>
</cp:coreProperties>
</file>

<file path=docProps/thumbnail.jpeg>
</file>